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5"/>
  </p:notesMasterIdLst>
  <p:sldIdLst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2F988A-F2EF-4F27-86AE-E287B127AA73}" type="datetimeFigureOut">
              <a:rPr lang="vi-VN" smtClean="0"/>
              <a:t>01/09/2021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01CD0-292C-4286-B695-63595487B35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94944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en-US" smtClean="0">
              <a:latin typeface="Calibri" panose="020F0502020204030204" pitchFamily="34" charset="0"/>
            </a:endParaRPr>
          </a:p>
        </p:txBody>
      </p:sp>
      <p:sp>
        <p:nvSpPr>
          <p:cNvPr id="33796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C0A1B3B-6172-4183-8EEA-3EB5B3CAA92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256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898C-5B6F-4477-B01D-CCA0E9DD6D3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5D82D-627F-4CA1-A6EC-7DAF517F7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8642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72690-408E-477F-9745-C17D1F3DFFB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3AE2E-8ED7-4878-89EC-E459C673F5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5810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5783C-622D-46BE-96FA-415BA8044C0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5FD49-03AD-446B-B2BB-BFCFBD26F0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081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1" y="2362202"/>
            <a:ext cx="3770313" cy="3724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760914" y="2362202"/>
            <a:ext cx="3770312" cy="3724275"/>
          </a:xfrm>
        </p:spPr>
        <p:txBody>
          <a:bodyPr rtlCol="0">
            <a:normAutofit/>
          </a:bodyPr>
          <a:lstStyle/>
          <a:p>
            <a:pPr lvl="0"/>
            <a:endParaRPr lang="vi-VN" noProof="0"/>
          </a:p>
        </p:txBody>
      </p:sp>
      <p:sp>
        <p:nvSpPr>
          <p:cNvPr id="5" name="Date Placeholder 4">
            <a:extLst/>
          </p:cNvPr>
          <p:cNvSpPr>
            <a:spLocks noGrp="1"/>
          </p:cNvSpPr>
          <p:nvPr>
            <p:ph type="dt" sz="half" idx="10"/>
          </p:nvPr>
        </p:nvSpPr>
        <p:spPr>
          <a:xfrm>
            <a:off x="2438401" y="6248402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/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248402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/>
          </p:cNvPr>
          <p:cNvSpPr>
            <a:spLocks noGrp="1"/>
          </p:cNvSpPr>
          <p:nvPr>
            <p:ph type="sldNum" sz="quarter" idx="12"/>
          </p:nvPr>
        </p:nvSpPr>
        <p:spPr>
          <a:xfrm>
            <a:off x="84139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1C329-E1DA-43BE-B784-3CADABF23F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04698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830-301E-45D2-B0D8-C0604E6A6A85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2247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830-301E-45D2-B0D8-C0604E6A6A85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51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830-301E-45D2-B0D8-C0604E6A6A85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0153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830-301E-45D2-B0D8-C0604E6A6A85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9989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830-301E-45D2-B0D8-C0604E6A6A85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0902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830-301E-45D2-B0D8-C0604E6A6A85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4711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830-301E-45D2-B0D8-C0604E6A6A85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02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3AB4B-E1CB-47BF-B627-AD72CE3DA5E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2666-D2B5-4E51-A9A9-AFC2892B26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2973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830-301E-45D2-B0D8-C0604E6A6A85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2007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830-301E-45D2-B0D8-C0604E6A6A85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634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830-301E-45D2-B0D8-C0604E6A6A85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6408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0A830-301E-45D2-B0D8-C0604E6A6A85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06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E2F64-8FCC-49E8-B6DA-5E00CD42CA6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5673D-BDB5-4AEF-86AB-9220CC7BB1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8660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284B9-4B60-4980-A524-93A29B9B54A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8738B-471C-4FFC-B042-51F5B04A07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784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5"/>
            <a:ext cx="4041775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C8F91-E6AF-43B8-A573-9230096D48F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88835-6745-4BFB-85E3-226B29493D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7081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1B88A-4AB7-465B-A580-4519BA7F8D0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1DC57-77B3-42B4-8D25-34AB5926FA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0618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8F3FC-3256-4854-86AA-23080E55531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C9651-BD70-4404-91D0-AB71ABB9EE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8577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5C02-1429-4DD6-842C-9680C0B21B4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5A31B-DACA-49AB-B554-304DB48398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2737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9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906FB-95B6-48AC-8744-A01F5A00482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B415C-8E77-4CF1-BAEA-F5B98EC729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7005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879905B-F425-4641-81F5-08709E1CC0E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15FB4C-4AB8-464D-85E6-6647FC2CA218}" type="slidenum">
              <a:rPr lang="en-US" alt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964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0A830-301E-45D2-B0D8-C0604E6A6A85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83341-B609-4744-ADA1-F5A405D7E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913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9652" y="404908"/>
            <a:ext cx="6372708" cy="1296143"/>
          </a:xfrm>
        </p:spPr>
        <p:txBody>
          <a:bodyPr>
            <a:normAutofit/>
          </a:bodyPr>
          <a:lstStyle/>
          <a:p>
            <a:r>
              <a:rPr lang="en-AU" sz="2700" b="1" dirty="0">
                <a:latin typeface="Times New Roman" panose="02020603050405020304" pitchFamily="18" charset="0"/>
                <a:cs typeface="Times New Roman" pitchFamily="18" charset="0"/>
              </a:rPr>
              <a:t>Môn: Anh Văn – Lớp: </a:t>
            </a:r>
            <a:r>
              <a:rPr lang="en-AU" sz="27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A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A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A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n-A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1: BACK TO SCHOOL </a:t>
            </a:r>
            <a:br>
              <a:rPr lang="en-A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A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Friends (A5) - Remember</a:t>
            </a:r>
            <a:endParaRPr lang="en-AU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268" y="1621770"/>
            <a:ext cx="9100867" cy="4416725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00000"/>
              </a:lnSpc>
              <a:buFont typeface="Wingdings" pitchFamily="2" charset="2"/>
              <a:buChar char="v"/>
            </a:pPr>
            <a:r>
              <a:rPr lang="en-AU" b="1" dirty="0">
                <a:latin typeface="Times New Roman" panose="02020603050405020304" pitchFamily="18" charset="0"/>
                <a:cs typeface="Times New Roman" pitchFamily="18" charset="0"/>
              </a:rPr>
              <a:t>HỌC SINH THỰC HIỆN  CÁC YÊU CẦU SAU:</a:t>
            </a:r>
          </a:p>
          <a:p>
            <a:pPr marL="385763" indent="-385763" algn="l">
              <a:lnSpc>
                <a:spcPct val="100000"/>
              </a:lnSpc>
              <a:buAutoNum type="arabicPeriod"/>
            </a:pP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Xem tranh SGK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en-A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slide </a:t>
            </a:r>
            <a:r>
              <a:rPr lang="en-A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A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A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A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 algn="l">
              <a:lnSpc>
                <a:spcPct val="100000"/>
              </a:lnSpc>
              <a:buAutoNum type="arabicPeriod"/>
            </a:pP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Ôn lại các từ chào hỏi: </a:t>
            </a:r>
          </a:p>
          <a:p>
            <a:pPr algn="l" fontAlgn="base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</a:pP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-Pretty 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good.</a:t>
            </a:r>
          </a:p>
          <a:p>
            <a:pPr algn="l" fontAlgn="base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</a:pP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-How 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is every thing? </a:t>
            </a:r>
          </a:p>
          <a:p>
            <a:pPr algn="l" fontAlgn="base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</a:pP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-Nice 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to see you.   </a:t>
            </a:r>
          </a:p>
          <a:p>
            <a:pPr algn="l" fontAlgn="base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</a:pP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-So 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am I./ Me, too. </a:t>
            </a:r>
          </a:p>
          <a:p>
            <a:pPr algn="l" fontAlgn="base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</a:pP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-Not 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bad.  </a:t>
            </a:r>
          </a:p>
          <a:p>
            <a:pPr algn="l" fontAlgn="base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</a:pP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-Just 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fine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l" fontAlgn="base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</a:pP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A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So/Too, Comparatives of short Adjectives (So </a:t>
            </a:r>
            <a:r>
              <a:rPr lang="en-A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Many /Much/A lot of/Lots of</a:t>
            </a:r>
          </a:p>
          <a:p>
            <a:pPr algn="l" fontAlgn="base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47664" y="196478"/>
            <a:ext cx="6156684" cy="378042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HƯỚNG DẪN CHUẨN BỊ BÀI HỌC</a:t>
            </a:r>
            <a:endParaRPr lang="en-US" sz="2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85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vi-VN" altLang="en-US" smtClean="0">
              <a:latin typeface="Calibri" panose="020F0502020204030204" pitchFamily="34" charset="0"/>
            </a:endParaRPr>
          </a:p>
        </p:txBody>
      </p:sp>
      <p:pic>
        <p:nvPicPr>
          <p:cNvPr id="32771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870347"/>
            <a:ext cx="6858000" cy="5143500"/>
          </a:xfrm>
        </p:spPr>
      </p:pic>
      <p:pic>
        <p:nvPicPr>
          <p:cNvPr id="3277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428750"/>
            <a:ext cx="2699147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1428750"/>
            <a:ext cx="2628900" cy="1829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727847"/>
            <a:ext cx="2571750" cy="176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5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3714750"/>
            <a:ext cx="2571750" cy="183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6" name="TextBox 5"/>
          <p:cNvSpPr txBox="1">
            <a:spLocks noChangeArrowheads="1"/>
          </p:cNvSpPr>
          <p:nvPr/>
        </p:nvSpPr>
        <p:spPr bwMode="auto">
          <a:xfrm>
            <a:off x="2743200" y="3143251"/>
            <a:ext cx="5143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3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</a:p>
        </p:txBody>
      </p:sp>
      <p:sp>
        <p:nvSpPr>
          <p:cNvPr id="32777" name="TextBox 6"/>
          <p:cNvSpPr txBox="1">
            <a:spLocks noChangeArrowheads="1"/>
          </p:cNvSpPr>
          <p:nvPr/>
        </p:nvSpPr>
        <p:spPr bwMode="auto">
          <a:xfrm>
            <a:off x="5543550" y="3200401"/>
            <a:ext cx="5715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3000" dirty="0">
                <a:solidFill>
                  <a:srgbClr val="000000"/>
                </a:solidFill>
                <a:cs typeface="Arial" panose="020B0604020202020204" pitchFamily="34" charset="0"/>
              </a:rPr>
              <a:t>)</a:t>
            </a:r>
          </a:p>
        </p:txBody>
      </p:sp>
      <p:sp>
        <p:nvSpPr>
          <p:cNvPr id="32778" name="TextBox 7"/>
          <p:cNvSpPr txBox="1">
            <a:spLocks noChangeArrowheads="1"/>
          </p:cNvSpPr>
          <p:nvPr/>
        </p:nvSpPr>
        <p:spPr bwMode="auto">
          <a:xfrm>
            <a:off x="2686050" y="5469732"/>
            <a:ext cx="6286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3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</a:p>
        </p:txBody>
      </p:sp>
      <p:sp>
        <p:nvSpPr>
          <p:cNvPr id="32779" name="TextBox 8"/>
          <p:cNvSpPr txBox="1">
            <a:spLocks noChangeArrowheads="1"/>
          </p:cNvSpPr>
          <p:nvPr/>
        </p:nvSpPr>
        <p:spPr bwMode="auto">
          <a:xfrm>
            <a:off x="5486400" y="5469732"/>
            <a:ext cx="6286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3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</a:t>
            </a:r>
          </a:p>
        </p:txBody>
      </p:sp>
      <p:sp>
        <p:nvSpPr>
          <p:cNvPr id="14" name="Rectangle 2">
            <a:extLst/>
          </p:cNvPr>
          <p:cNvSpPr txBox="1">
            <a:spLocks noChangeArrowheads="1"/>
          </p:cNvSpPr>
          <p:nvPr/>
        </p:nvSpPr>
        <p:spPr>
          <a:xfrm>
            <a:off x="1143000" y="857250"/>
            <a:ext cx="6858000" cy="62865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sz="2700" b="1" kern="0" dirty="0">
                <a:solidFill>
                  <a:srgbClr val="FF0000"/>
                </a:solidFill>
                <a:latin typeface="Comic Sans MS" pitchFamily="66" charset="0"/>
                <a:cs typeface="Arial" panose="020B0604020202020204" pitchFamily="34" charset="0"/>
              </a:rPr>
              <a:t>A5.</a:t>
            </a:r>
            <a:r>
              <a:rPr lang="en-US" sz="2700" b="1" u="sng" kern="0" dirty="0">
                <a:solidFill>
                  <a:srgbClr val="FF0000"/>
                </a:solidFill>
                <a:latin typeface="Comic Sans MS" pitchFamily="66" charset="0"/>
                <a:cs typeface="Arial" panose="020B0604020202020204" pitchFamily="34" charset="0"/>
              </a:rPr>
              <a:t>Listen and order the dialogues</a:t>
            </a:r>
            <a:r>
              <a:rPr lang="en-US" sz="2700" b="1" kern="0" dirty="0">
                <a:solidFill>
                  <a:srgbClr val="FF0000"/>
                </a:solidFill>
                <a:latin typeface="Comic Sans MS" pitchFamily="66" charset="0"/>
                <a:cs typeface="Arial" panose="020B0604020202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739726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121</Words>
  <Application>Microsoft Office PowerPoint</Application>
  <PresentationFormat>On-screen Show (4:3)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Times New Roman</vt:lpstr>
      <vt:lpstr>Wingdings</vt:lpstr>
      <vt:lpstr>1_Office Theme</vt:lpstr>
      <vt:lpstr>Office Theme</vt:lpstr>
      <vt:lpstr>Môn: Anh Văn – Lớp: 7 Unit 1: BACK TO SCHOOL  Friends (A5) - Remember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Môn: Anh Văn – Lớp: 9 Unit 3: A TRIP TO THE COUNTRYSIDE Lesson 3: Read</dc:title>
  <dc:creator>Phương Thảo Trịnh</dc:creator>
  <cp:lastModifiedBy>Phương Thảo Trịnh</cp:lastModifiedBy>
  <cp:revision>8</cp:revision>
  <dcterms:created xsi:type="dcterms:W3CDTF">2021-08-30T03:31:27Z</dcterms:created>
  <dcterms:modified xsi:type="dcterms:W3CDTF">2021-09-01T11:18:19Z</dcterms:modified>
</cp:coreProperties>
</file>